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12EB3-B0FA-49DD-8AAC-9B285AEA94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210E38-D594-4E56-B402-F644341BF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F9D12-B1D7-4D2F-AF7A-835CDB113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79B7-A3AD-4F84-8A25-61B5E74F0017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AA7F8-CB69-4AE1-A20E-042CD8983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9C161-B42D-40EA-BD99-EC93B92B0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7618-4EFE-4B8D-BA4C-A7409FE9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2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844FC-8928-447C-9289-866E49021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72E186-07EB-4019-B325-0E20F8D12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E5184-6F19-4DF3-8C5E-1D51275FC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79B7-A3AD-4F84-8A25-61B5E74F0017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2394E-05C0-4086-A60F-921F063E3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8D41A-9E5B-4DF3-9B9B-CCCC1284F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7618-4EFE-4B8D-BA4C-A7409FE9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6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412038-79CA-4AC8-9148-08A257863A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718570-1613-4974-97D2-F65338420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E13D0-81F7-4055-92D9-104A752BF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79B7-A3AD-4F84-8A25-61B5E74F0017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C037F-F3AB-40CA-A952-D88C88894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6A469-65D0-4237-962D-BA84F882B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7618-4EFE-4B8D-BA4C-A7409FE9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3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21C34-2339-4F81-B1E7-F4309136F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F452B-D860-4D2B-A422-BE0129EE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4FECB-CC48-4663-9241-3AC0402F6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79B7-A3AD-4F84-8A25-61B5E74F0017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CEAEB-1174-427B-906F-E0E957FE5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12C96-1484-4F61-9AE5-DB9CAD1C2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7618-4EFE-4B8D-BA4C-A7409FE9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DF771-E672-40C0-8E75-805F81CC6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FB2B3-8AD6-426C-B3E7-7A589C31C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8C577-EE77-4B6A-9AE0-9821A8F1B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79B7-A3AD-4F84-8A25-61B5E74F0017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77C69-4C7E-459A-948C-913112F41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A9662-550D-420E-AF7C-10AFAB0DF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7618-4EFE-4B8D-BA4C-A7409FE9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3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0A687-E56D-40E1-AAE1-D44649B3C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1B51F-BE58-43AB-B334-0F6E3DFB2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62F48C-D360-422F-978E-2780E0207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EFCE6-65C5-4440-BDAD-80D8625D3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79B7-A3AD-4F84-8A25-61B5E74F0017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5DA4A-4C28-40CA-855E-1219879E8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61E0D4-9ACE-446E-A9B5-FD5BD7246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7618-4EFE-4B8D-BA4C-A7409FE9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98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6D671-A7D3-48CE-82DC-00DAE4FB3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FE915-A01E-4E7D-9C61-E22FA2941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B3EB85-4534-45AC-981A-5BD792416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2C0786-5206-4E8F-8F8C-FF8CFEE5AC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B35A81-692D-48AF-A521-3B05D50564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B8F4DF-5650-410A-A193-CB87B0E19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79B7-A3AD-4F84-8A25-61B5E74F0017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3BFB7A-1F93-4E79-8237-7A9A22928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85602D-A601-4FB4-B4D2-45230D7F1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7618-4EFE-4B8D-BA4C-A7409FE9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54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54ACA-82D3-47CF-A0DB-F62D6BD0C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94EDD-FF05-4811-974E-FECDFBD0A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79B7-A3AD-4F84-8A25-61B5E74F0017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09CDD8-B280-4F29-8ACA-6570EE7C2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FFB8F0-24AF-427F-A033-A3FDACB2E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7618-4EFE-4B8D-BA4C-A7409FE9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8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552865-C634-4C9F-807A-DE5E34A81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79B7-A3AD-4F84-8A25-61B5E74F0017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68CB74-CF4D-4CFC-86B0-40D9F2AB1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FCE96-28CF-4429-A2F3-4C5171F3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7618-4EFE-4B8D-BA4C-A7409FE9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52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19771-1502-44EA-804B-4C26217B2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0BCA8-6A3F-4BCF-BF19-F9CDED882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7A1A33-AF34-4E2B-835A-7A5E2D2AC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3AD27B-FEFB-477F-800C-8478C1E9F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79B7-A3AD-4F84-8A25-61B5E74F0017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EBC15F-5EBD-4EF4-A666-A33700434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149305-61FA-4E3A-BAE6-E9E153CF0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7618-4EFE-4B8D-BA4C-A7409FE9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3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499A9-317D-48B1-BDB7-6043998EA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359A92-446C-4A44-962A-7A4677F5A0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8CE765-7DFD-4C3C-BB92-4FCFDCE33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450F51-A760-4878-831D-E283C5AFF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79B7-A3AD-4F84-8A25-61B5E74F0017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D57EF7-8056-4904-BFAD-3C9953A8A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78BBC-D078-4D81-99FD-F167175F4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7618-4EFE-4B8D-BA4C-A7409FE9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3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01E03E-9D44-4F89-AC0B-57D963F96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345BC-3EF7-4993-8671-F3BFA5892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9E8AC-E592-4D88-A609-078C998CA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F79B7-A3AD-4F84-8A25-61B5E74F0017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3BEB4-AFF1-44C4-815C-A19DA341FA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048DD-883C-4751-B910-6A8FBD94A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E7618-4EFE-4B8D-BA4C-A7409FE9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1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8DD8A-EB4C-465E-B099-4E5366756D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Vapor Absorption Refrigeration cycle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3013BD-1F03-4BA7-BE5E-038C490B6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5761"/>
            <a:ext cx="9144000" cy="1655762"/>
          </a:xfrm>
        </p:spPr>
        <p:txBody>
          <a:bodyPr/>
          <a:lstStyle/>
          <a:p>
            <a:r>
              <a:rPr lang="en-US" dirty="0"/>
              <a:t>Dr. Haider Ali</a:t>
            </a:r>
          </a:p>
          <a:p>
            <a:r>
              <a:rPr lang="en-US" dirty="0"/>
              <a:t>13/12/2017</a:t>
            </a:r>
          </a:p>
        </p:txBody>
      </p:sp>
    </p:spTree>
    <p:extLst>
      <p:ext uri="{BB962C8B-B14F-4D97-AF65-F5344CB8AC3E}">
        <p14:creationId xmlns:p14="http://schemas.microsoft.com/office/powerpoint/2010/main" val="3585615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009E97-C223-42B0-91D3-F6F067C86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212" y="886266"/>
            <a:ext cx="10128739" cy="451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75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8922B5-4158-47F1-AD44-4FAE9C396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002" y="759655"/>
            <a:ext cx="9101797" cy="486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66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D465EF-EB2B-4B16-9B61-B4A800229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431" y="675249"/>
            <a:ext cx="10213144" cy="496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55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EE8BE0-4D5F-4894-869E-2D2045D22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98" y="492369"/>
            <a:ext cx="9847384" cy="23071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5B2921-BDE7-4535-919A-D28F2C285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372" y="3088738"/>
            <a:ext cx="46101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54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4D62B6-6CAD-4B19-AC63-6EF92C425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483" y="1139483"/>
            <a:ext cx="10241280" cy="48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14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75DC5D-0873-462B-BEED-606DE7D8E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06" y="492369"/>
            <a:ext cx="10100603" cy="543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00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ED9F99-9312-45EF-9682-F3D1B019B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15" y="661181"/>
            <a:ext cx="9397219" cy="443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74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716B13-EE0F-48FD-BFB3-D5C7C0A77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745588"/>
            <a:ext cx="8117058" cy="479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59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hadassah-med.com/media/1210884/thankyou.jpg">
            <a:extLst>
              <a:ext uri="{FF2B5EF4-FFF2-40B4-BE49-F238E27FC236}">
                <a16:creationId xmlns:a16="http://schemas.microsoft.com/office/drawing/2014/main" id="{71CC0479-EF91-4111-AA1E-E533DE08C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472" y="1211349"/>
            <a:ext cx="8001056" cy="3643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0051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AC19B2-32E4-4CCF-B624-BBD823E28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62" y="1100137"/>
            <a:ext cx="921067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26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A58195-D976-45E4-A287-ED3FF608D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485" y="5226148"/>
            <a:ext cx="6753225" cy="6000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61F46D-F1A0-4AD3-A4D3-462955351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341" y="126461"/>
            <a:ext cx="8102991" cy="479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67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A010B7-0FF1-4BEE-BA9B-EFAE08F57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904" y="1083761"/>
            <a:ext cx="9777047" cy="469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78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279A11-51B8-4408-AF79-664E6C5CF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257" y="581831"/>
            <a:ext cx="10086975" cy="2543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505B3A-49DF-45D4-915D-CAE631CBC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401" y="3429000"/>
            <a:ext cx="581025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30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565C79-EE53-4E09-A375-39278EFE2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025" y="717453"/>
            <a:ext cx="9791113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71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DB7971-5810-438C-A926-2252C5650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46" y="815926"/>
            <a:ext cx="9594166" cy="506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34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41AF7C-1548-4486-B318-102D58C13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04" y="984738"/>
            <a:ext cx="1038195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89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AE72B6-EE54-46E1-A2B2-38E998E9B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787791"/>
            <a:ext cx="9200271" cy="533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16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9</Words>
  <Application>Microsoft Office PowerPoint</Application>
  <PresentationFormat>Widescreen</PresentationFormat>
  <Paragraphs>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Vapor Absorption Refrigeration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i53rd</dc:creator>
  <cp:lastModifiedBy>i53rd</cp:lastModifiedBy>
  <cp:revision>7</cp:revision>
  <dcterms:created xsi:type="dcterms:W3CDTF">2017-11-29T21:59:26Z</dcterms:created>
  <dcterms:modified xsi:type="dcterms:W3CDTF">2017-12-13T22:50:17Z</dcterms:modified>
</cp:coreProperties>
</file>